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63" r:id="rId3"/>
    <p:sldId id="264" r:id="rId4"/>
    <p:sldId id="257" r:id="rId5"/>
    <p:sldId id="258" r:id="rId6"/>
    <p:sldId id="259" r:id="rId7"/>
    <p:sldId id="260" r:id="rId8"/>
    <p:sldId id="261" r:id="rId9"/>
    <p:sldId id="262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>
        <p:scale>
          <a:sx n="96" d="100"/>
          <a:sy n="96" d="100"/>
        </p:scale>
        <p:origin x="1704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11/12/20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512124-0D13-4ED9-80B7-52AE15B6B4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holding his head in his hands&#10;&#10;Description automatically generated">
            <a:extLst>
              <a:ext uri="{FF2B5EF4-FFF2-40B4-BE49-F238E27FC236}">
                <a16:creationId xmlns:a16="http://schemas.microsoft.com/office/drawing/2014/main" id="{EAE30C10-F53B-7E4C-9DB6-E4D2FB7C43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7125" b="266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E31AB4-0BE4-564E-948B-5B351D1EB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7" y="758952"/>
            <a:ext cx="9055227" cy="3794760"/>
          </a:xfrm>
        </p:spPr>
        <p:txBody>
          <a:bodyPr>
            <a:normAutofit/>
          </a:bodyPr>
          <a:lstStyle/>
          <a:p>
            <a:r>
              <a:rPr lang="en-US" sz="8800">
                <a:ln w="15875">
                  <a:solidFill>
                    <a:srgbClr val="FFFFFF"/>
                  </a:solidFill>
                </a:ln>
                <a:noFill/>
              </a:rPr>
              <a:t>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6A8E2-143C-584B-B9AA-217C95967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1419658"/>
          </a:xfrm>
        </p:spPr>
        <p:txBody>
          <a:bodyPr>
            <a:normAutofit/>
          </a:bodyPr>
          <a:lstStyle/>
          <a:p>
            <a:r>
              <a:rPr lang="en-US" sz="2800">
                <a:solidFill>
                  <a:schemeClr val="tx1"/>
                </a:solidFill>
              </a:rPr>
              <a:t>Assessment T1A1</a:t>
            </a:r>
          </a:p>
          <a:p>
            <a:r>
              <a:rPr lang="en-US" sz="2800">
                <a:solidFill>
                  <a:schemeClr val="tx1"/>
                </a:solidFill>
              </a:rPr>
              <a:t>By Maximilian K. Motschmann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ABACDC-BD54-40F3-9047-8298C77C2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6CB7CA-05C2-4EE8-A97F-B5F3A4F89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21442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37777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150D3-8EBA-9044-9944-E5FD48D50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Difficulties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FE4945-19E1-314A-B965-D6AB9169C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613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52E137-E4B2-604D-9D17-7EB68E8D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8E326-6A10-604E-8BEB-94F2D206D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0675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5285A-DD09-2045-BF85-003BE1BFE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Colours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A65C6-D8D8-0247-82F1-F5F443D61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797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Rectangle 25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A7850C8-8932-45FB-824D-8AB7D8469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528BB4B4-FCCA-4BB8-A5B5-7EDD9652D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6D19E2-5715-5F48-B797-C419E239D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0607" y="1298448"/>
            <a:ext cx="3847930" cy="32552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Mobile Layout</a:t>
            </a:r>
          </a:p>
        </p:txBody>
      </p:sp>
      <p:sp>
        <p:nvSpPr>
          <p:cNvPr id="39" name="Rectangle 31">
            <a:extLst>
              <a:ext uri="{FF2B5EF4-FFF2-40B4-BE49-F238E27FC236}">
                <a16:creationId xmlns:a16="http://schemas.microsoft.com/office/drawing/2014/main" id="{9EAD000C-FECC-4415-AB14-16AC3974C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12727" y="758952"/>
            <a:ext cx="3379859" cy="3191490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38E5EEF-D1BB-9948-A92D-031F32C56C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6406" y="923661"/>
            <a:ext cx="1452500" cy="2862072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C4A9CF7B-6D34-42D7-9614-7AA8899261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38608" y="758952"/>
            <a:ext cx="2849303" cy="18309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36CCAB5-616C-4A33-8256-D740D31FA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0640" y="4090151"/>
            <a:ext cx="3371946" cy="1999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472A6C1-76CF-4215-B818-52CFF4D7A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38608" y="2722807"/>
            <a:ext cx="2849303" cy="3367097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 descr="Diagram&#10;&#10;Description automatically generated">
            <a:extLst>
              <a:ext uri="{FF2B5EF4-FFF2-40B4-BE49-F238E27FC236}">
                <a16:creationId xmlns:a16="http://schemas.microsoft.com/office/drawing/2014/main" id="{344F7BD5-65F8-9948-8286-919908F922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09224" y="2888451"/>
            <a:ext cx="1108070" cy="3035808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E61CE9D6-3D74-4540-A98B-232824586A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3E425F3-9303-0848-B954-2D96D725C8A3}"/>
              </a:ext>
            </a:extLst>
          </p:cNvPr>
          <p:cNvSpPr txBox="1"/>
          <p:nvPr/>
        </p:nvSpPr>
        <p:spPr>
          <a:xfrm>
            <a:off x="5795319" y="4572000"/>
            <a:ext cx="148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Landing Page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8E7D4D-C692-6C44-970E-16D83739E66C}"/>
              </a:ext>
            </a:extLst>
          </p:cNvPr>
          <p:cNvSpPr txBox="1"/>
          <p:nvPr/>
        </p:nvSpPr>
        <p:spPr>
          <a:xfrm>
            <a:off x="8884508" y="923661"/>
            <a:ext cx="1470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Contact Page</a:t>
            </a:r>
          </a:p>
        </p:txBody>
      </p:sp>
    </p:spTree>
    <p:extLst>
      <p:ext uri="{BB962C8B-B14F-4D97-AF65-F5344CB8AC3E}">
        <p14:creationId xmlns:p14="http://schemas.microsoft.com/office/powerpoint/2010/main" val="2910135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F45569-C4E8-F444-9326-55E670E4E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Mobile Layout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D37C110-377D-D340-97A0-A339CB5C62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5492" y="158414"/>
            <a:ext cx="339759" cy="3882973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171C7FF-5520-0E43-AAB7-66A1D70E57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167561" y="158416"/>
            <a:ext cx="398003" cy="3882971"/>
          </a:xfrm>
          <a:prstGeom prst="rect">
            <a:avLst/>
          </a:prstGeom>
        </p:spPr>
      </p:pic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63566583-A343-8946-9099-4C6BA9D1A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1753" y="158412"/>
            <a:ext cx="563031" cy="3882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972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7BA6B54-FD0C-4B20-816F-3B6BEEA1D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90C7AB-40E9-481F-980A-EDD19EFF35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5608255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66D404-C312-0A4D-ABF8-D04CFABD6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>
            <a:normAutofit/>
          </a:bodyPr>
          <a:lstStyle/>
          <a:p>
            <a:r>
              <a:rPr lang="en-US" dirty="0"/>
              <a:t>Tablet Layout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6FD9813-A4B0-49D0-9277-FC6BFFF39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998962" cy="3274586"/>
          </a:xfrm>
        </p:spPr>
        <p:txBody>
          <a:bodyPr anchor="t"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3ADD3AA-6CC0-4B1A-B4A3-98AD78A1EA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5497" y="758952"/>
            <a:ext cx="2842930" cy="3191490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A70C4FF-36D1-5B4F-BDA8-ED8CEB88D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3685" y="923661"/>
            <a:ext cx="2146553" cy="286207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A73D5959-733D-49EB-9C7B-0B65AD3B9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1252" y="758952"/>
            <a:ext cx="2396659" cy="18309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70FE657-E905-4F80-9A98-9FAC75EAC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2153" y="4090151"/>
            <a:ext cx="2836274" cy="199975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296173E-160F-42EA-B0C9-8E2804C9A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1252" y="2722807"/>
            <a:ext cx="2396659" cy="3367097"/>
          </a:xfrm>
          <a:prstGeom prst="rect">
            <a:avLst/>
          </a:prstGeom>
          <a:solidFill>
            <a:srgbClr val="FFFFFF"/>
          </a:solidFill>
          <a:ln w="66675" cmpd="sng">
            <a:solidFill>
              <a:schemeClr val="bg2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2BCDB3AF-E5F2-D149-A1B0-3A56B4D47C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5761" y="2888451"/>
            <a:ext cx="1707641" cy="303580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5FD8413-571F-456D-BB62-4C204826EB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33100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B0071E-E8C1-8444-AF54-05E78A046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Tablet Layout</a:t>
            </a:r>
          </a:p>
        </p:txBody>
      </p:sp>
      <p:pic>
        <p:nvPicPr>
          <p:cNvPr id="9" name="Picture 8" descr="Graphical user interface&#10;&#10;Description automatically generated">
            <a:extLst>
              <a:ext uri="{FF2B5EF4-FFF2-40B4-BE49-F238E27FC236}">
                <a16:creationId xmlns:a16="http://schemas.microsoft.com/office/drawing/2014/main" id="{C281621D-DC0F-2C46-B21B-29992906E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1765" y="484632"/>
            <a:ext cx="595756" cy="3556755"/>
          </a:xfrm>
          <a:prstGeom prst="rect">
            <a:avLst/>
          </a:prstGeom>
        </p:spPr>
      </p:pic>
      <p:pic>
        <p:nvPicPr>
          <p:cNvPr id="5" name="Content Placeholder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D35E3D83-266E-FF44-93D0-0487C9DD91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27606" y="484632"/>
            <a:ext cx="711350" cy="3556755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BB12099-1102-6341-910D-519529CC0C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2312" y="484632"/>
            <a:ext cx="969216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64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E9F5D7F-1BBC-4096-ADA7-AA9C9E4D28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6D370DD-716B-4528-B475-331F84CEA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9514" y="758953"/>
            <a:ext cx="7052486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0B2895-F42D-A048-9315-1772984E5F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1642" y="1123837"/>
            <a:ext cx="6451110" cy="1255469"/>
          </a:xfrm>
        </p:spPr>
        <p:txBody>
          <a:bodyPr>
            <a:normAutofit/>
          </a:bodyPr>
          <a:lstStyle/>
          <a:p>
            <a:r>
              <a:rPr lang="en-US" dirty="0"/>
              <a:t>Desktop Layout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79D076F-656A-4CD9-83AD-AF8F4B28C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477E11BA-E9BE-CD4A-9199-52E900A75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771" y="1201756"/>
            <a:ext cx="3778286" cy="4445043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56440E5-F81B-4D1C-8D2F-7F6033955B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51644" y="2510395"/>
            <a:ext cx="6451109" cy="3274586"/>
          </a:xfrm>
        </p:spPr>
        <p:txBody>
          <a:bodyPr anchor="t"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0128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4C9EE1D-12BB-43F7-9A2A-893578DCA6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962A31-C54E-4762-B155-59777FED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4B392D36-B685-45E0-B197-6EE5D7480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DCA8533-CC5E-4754-9A04-047EDE49E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7BAE1C-D787-5943-95F8-760D2E3F3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590661"/>
            <a:ext cx="10210862" cy="10656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900" spc="-100" dirty="0"/>
              <a:t>Desktop Layout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C1A1FFA-6C75-114A-951A-64A1B3E3F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3725" y="484632"/>
            <a:ext cx="2151836" cy="3556755"/>
          </a:xfrm>
          <a:prstGeom prst="rect">
            <a:avLst/>
          </a:prstGeom>
        </p:spPr>
      </p:pic>
      <p:pic>
        <p:nvPicPr>
          <p:cNvPr id="5" name="Content Placeholder 4" descr="Graphical user interface&#10;&#10;Description automatically generated">
            <a:extLst>
              <a:ext uri="{FF2B5EF4-FFF2-40B4-BE49-F238E27FC236}">
                <a16:creationId xmlns:a16="http://schemas.microsoft.com/office/drawing/2014/main" id="{7831FEAF-E1C1-C343-9A36-8B3F13D80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69471" y="484632"/>
            <a:ext cx="2827620" cy="3556755"/>
          </a:xfrm>
          <a:prstGeom prst="rect">
            <a:avLst/>
          </a:prstGeom>
        </p:spPr>
      </p:pic>
      <p:pic>
        <p:nvPicPr>
          <p:cNvPr id="7" name="Picture 6" descr="A picture containing person, bed, person, oven&#10;&#10;Description automatically generated">
            <a:extLst>
              <a:ext uri="{FF2B5EF4-FFF2-40B4-BE49-F238E27FC236}">
                <a16:creationId xmlns:a16="http://schemas.microsoft.com/office/drawing/2014/main" id="{60F7EACF-DF21-C549-A370-E4D018A80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11962" y="484632"/>
            <a:ext cx="3049916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25584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27</Words>
  <Application>Microsoft Macintosh PowerPoint</Application>
  <PresentationFormat>Widescreen</PresentationFormat>
  <Paragraphs>14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Corbel</vt:lpstr>
      <vt:lpstr>Wingdings 2</vt:lpstr>
      <vt:lpstr>Frame</vt:lpstr>
      <vt:lpstr>Portfolio</vt:lpstr>
      <vt:lpstr>Wireframes</vt:lpstr>
      <vt:lpstr>Colours</vt:lpstr>
      <vt:lpstr>Mobile Layout</vt:lpstr>
      <vt:lpstr>Mobile Layout </vt:lpstr>
      <vt:lpstr>Tablet Layout</vt:lpstr>
      <vt:lpstr>Tablet Layout</vt:lpstr>
      <vt:lpstr>Desktop Layout</vt:lpstr>
      <vt:lpstr>Desktop Layout</vt:lpstr>
      <vt:lpstr>Difficulties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Maximilian Motschmann</dc:creator>
  <cp:lastModifiedBy>Maximilian Motschmann</cp:lastModifiedBy>
  <cp:revision>3</cp:revision>
  <dcterms:created xsi:type="dcterms:W3CDTF">2020-11-12T01:56:27Z</dcterms:created>
  <dcterms:modified xsi:type="dcterms:W3CDTF">2020-11-12T01:58:07Z</dcterms:modified>
</cp:coreProperties>
</file>

<file path=docProps/thumbnail.jpeg>
</file>